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ABD7F5FB-DC8E-4213-8336-33A8AC89EF29}" type="datetimeFigureOut">
              <a:rPr lang="nl-NL" smtClean="0"/>
              <a:t>4-10-2012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236CE97C-6569-439D-888D-F61AAB781F00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3402378" cy="4536504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5148064" y="1628800"/>
            <a:ext cx="3078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Deze jurk is gemaakt van vuilnis</a:t>
            </a:r>
          </a:p>
          <a:p>
            <a:r>
              <a:rPr lang="nl-NL" dirty="0" smtClean="0"/>
              <a:t>Zakken, en </a:t>
            </a:r>
            <a:r>
              <a:rPr lang="nl-NL" dirty="0" err="1" smtClean="0"/>
              <a:t>kranten,en</a:t>
            </a:r>
            <a:r>
              <a:rPr lang="nl-NL" dirty="0" smtClean="0"/>
              <a:t> de riem </a:t>
            </a:r>
          </a:p>
          <a:p>
            <a:r>
              <a:rPr lang="nl-NL" smtClean="0"/>
              <a:t>Van stof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311480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Zwarte das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3</TotalTime>
  <Words>14</Words>
  <Application>Microsoft Office PowerPoint</Application>
  <PresentationFormat>Diavoorstelling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2" baseType="lpstr">
      <vt:lpstr>Couture</vt:lpstr>
      <vt:lpstr>PowerPoint-presentatie</vt:lpstr>
    </vt:vector>
  </TitlesOfParts>
  <Company>Wellantcollege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Wellantcollege</dc:creator>
  <cp:lastModifiedBy>Wellantcollege</cp:lastModifiedBy>
  <cp:revision>1</cp:revision>
  <dcterms:created xsi:type="dcterms:W3CDTF">2012-10-04T12:21:21Z</dcterms:created>
  <dcterms:modified xsi:type="dcterms:W3CDTF">2012-10-04T12:24:32Z</dcterms:modified>
</cp:coreProperties>
</file>